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35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578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791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2/17/2022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640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2/17/2022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9353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2/17/2022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787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118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1422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647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583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11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37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375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12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622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962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673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882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9809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36" r:id="rId1"/>
    <p:sldLayoutId id="2147484337" r:id="rId2"/>
    <p:sldLayoutId id="2147484338" r:id="rId3"/>
    <p:sldLayoutId id="2147484339" r:id="rId4"/>
    <p:sldLayoutId id="2147484340" r:id="rId5"/>
    <p:sldLayoutId id="2147484341" r:id="rId6"/>
    <p:sldLayoutId id="2147484342" r:id="rId7"/>
    <p:sldLayoutId id="2147484343" r:id="rId8"/>
    <p:sldLayoutId id="2147484344" r:id="rId9"/>
    <p:sldLayoutId id="2147484345" r:id="rId10"/>
    <p:sldLayoutId id="2147484346" r:id="rId11"/>
    <p:sldLayoutId id="2147484347" r:id="rId12"/>
    <p:sldLayoutId id="2147484348" r:id="rId13"/>
    <p:sldLayoutId id="2147484349" r:id="rId14"/>
    <p:sldLayoutId id="2147484350" r:id="rId15"/>
    <p:sldLayoutId id="2147484351" r:id="rId16"/>
    <p:sldLayoutId id="2147484352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2/17/22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5701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February 17, 2022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CALL TO ORDER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PLEDGE OF ALLEGIANCE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ROLL CALL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PREVIOUS MEETING MINUTES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TREASURER REPORT/BILLS PAYABLE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CORRESPONDENCE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PUBLIC COMMENT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PROFESSIONAL REPORTS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FIRE EMA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SOLICITOR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 ENFORCEMENT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ZONING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ENGINEER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TAX COLLECTOR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MAYOR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COMMITTEE REPORTS/REALIGNMENT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RUSHBROOK CREEK UPDATE-DENNIS KUTCH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FOLLOW UP ON STOP LIGHT AT RUSH/WASHINGTON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RENTAL MEMORANDUM OF UNDERSTANDING FOLLOW UP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	REGIONAL POLICE DISCUSSION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2/17/22</a:t>
            </a: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	     10,725.94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		4,621.82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		   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	     116,378.00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FNB 						4,505.77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		1,778.91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		1,001.61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	     33,816.66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		1,011.97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		5,003.80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		2,600.41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FNB 					     6,903.50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		   231.00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	     17,597.98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		8,673.76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FNB 				     25,195.82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	   240,269.64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	30,046.21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2821</TotalTime>
  <Words>285</Words>
  <Application>Microsoft Office PowerPoint</Application>
  <PresentationFormat>Widescreen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Algerian</vt:lpstr>
      <vt:lpstr>Arial</vt:lpstr>
      <vt:lpstr>Calibri</vt:lpstr>
      <vt:lpstr>Century Gothic</vt:lpstr>
      <vt:lpstr>Copperplate Gothic Bold</vt:lpstr>
      <vt:lpstr>Symbol</vt:lpstr>
      <vt:lpstr>Vapor Trail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Jermyn Borough</cp:lastModifiedBy>
  <cp:revision>84</cp:revision>
  <dcterms:created xsi:type="dcterms:W3CDTF">2019-10-03T16:39:17Z</dcterms:created>
  <dcterms:modified xsi:type="dcterms:W3CDTF">2022-02-17T21:36:54Z</dcterms:modified>
</cp:coreProperties>
</file>